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E349-00ED-4D10-A44D-CB8DEC53E31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CCC1-ADEA-4807-9232-BF4F46E5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Dewayne\Pictures\Israel -Geografía -Lugares\Mar de Galilea Sunset   bibleplaces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chemeClr val="bg1"/>
                </a:solidFill>
                <a:latin typeface="Franklin Gothic Heavy" pitchFamily="34" charset="0"/>
              </a:rPr>
              <a:t>Mar de Galilea</a:t>
            </a:r>
            <a:endParaRPr lang="en-US" sz="2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“Palestina”</a:t>
            </a:r>
            <a:endParaRPr lang="en-US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wayne\Pictures\Wallpapers -Jerusalén -jerusalemshots.com\pic110big3[1]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-2232" y="0"/>
            <a:ext cx="914623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Tierra bendita y divina era la Palestina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/>
            </a:r>
            <a:b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 donde nació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Jesús. Era de las naciones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/>
            </a:r>
            <a:b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 cumbre, bañada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con la lumbre que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/>
            </a:r>
            <a:b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 derramó </a:t>
            </a:r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la luz.</a:t>
            </a:r>
            <a:endParaRPr lang="es-ES" sz="3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Dewayne\Pictures\Wallpapers -Jerusalén -jerusalemshots.com\pic121big3[1].jpg"/>
          <p:cNvPicPr>
            <a:picLocks noChangeAspect="1" noChangeArrowheads="1"/>
          </p:cNvPicPr>
          <p:nvPr/>
        </p:nvPicPr>
        <p:blipFill>
          <a:blip r:embed="rId2" cstate="print"/>
          <a:srcRect t="-5210" b="6044"/>
          <a:stretch>
            <a:fillRect/>
          </a:stretch>
        </p:blipFill>
        <p:spPr bwMode="auto">
          <a:xfrm>
            <a:off x="1" y="-394394"/>
            <a:ext cx="9143999" cy="725239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Eres la historia inolvidable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, porque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en tu seno se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derramó la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sangre, preciosa sangre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, del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Unigénito Hijo de Dios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La sangre,</a:t>
            </a:r>
            <a:r>
              <a:rPr kumimoji="0" lang="es-E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preciosa sangre,</a:t>
            </a:r>
            <a:br>
              <a:rPr kumimoji="0" lang="es-E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del Unigénito Hijo de Dios.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Cuenta la historia del pasado</a:t>
            </a:r>
            <a:b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que en tu seno sagrado vivió el Salvador.</a:t>
            </a:r>
            <a:b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Tierra de hermosos olivares,</a:t>
            </a:r>
            <a:b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que habló a los millares la Palabra de Dios.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2052" name="Picture 4" descr="C:\Users\Dewayne\Pictures\Israel -Geografía -Lugares\Seforis OliveTrees_  ferrelljenkins.wordpress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Cuenta la historia del pasado que 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en tu seno sagrado vivió el Salvador.</a:t>
            </a:r>
            <a:endParaRPr lang="es-ES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5767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Tierra de hermosos olivares, que </a:t>
            </a:r>
          </a:p>
          <a:p>
            <a:pPr algn="r"/>
            <a:r>
              <a:rPr lang="es-E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</a:rPr>
              <a:t>habló a los millares la Palabra de Dios.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wayne\Pictures\Israel -Geografía -Lugares\Jordan_River_crossing[1]   4.bp.blogspot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Eres la historia inolvidable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, porque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en tu seno se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derramó la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sangre, preciosa sangre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, del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Unigénito Hijo de Dios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La sangre, preciosa sangre, 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del Unigénito Hijo de Dios.</a:t>
            </a:r>
            <a:endParaRPr kumimoji="0" lang="es-ES" sz="3600" b="0" i="0" u="none" strike="noStrike" cap="none" normalizeH="0" baseline="0" dirty="0" smtClean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5638800"/>
            <a:ext cx="2971800" cy="685800"/>
            <a:chOff x="5791200" y="5562600"/>
            <a:chExt cx="2971800" cy="685800"/>
          </a:xfrm>
        </p:grpSpPr>
        <p:sp>
          <p:nvSpPr>
            <p:cNvPr id="5" name="Rectangle 4"/>
            <p:cNvSpPr/>
            <p:nvPr/>
          </p:nvSpPr>
          <p:spPr>
            <a:xfrm>
              <a:off x="5867400" y="5562600"/>
              <a:ext cx="28194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200" y="5638800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latin typeface="Franklin Gothic Heavy" pitchFamily="34" charset="0"/>
                </a:rPr>
                <a:t>Río Jordán</a:t>
              </a:r>
              <a:endParaRPr lang="en-US" sz="3200" dirty="0">
                <a:latin typeface="Franklin Gothic Heavy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wayne\Pictures\Wallpapers -Jerusalén -jerusalemshots.com\pic100big3[1].jpg"/>
          <p:cNvPicPr>
            <a:picLocks noChangeAspect="1" noChangeArrowheads="1"/>
          </p:cNvPicPr>
          <p:nvPr/>
        </p:nvPicPr>
        <p:blipFill>
          <a:blip r:embed="rId2" cstate="print"/>
          <a:srcRect l="6250" b="12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Quedan en ti testigos mudos,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que son los viejos muros 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de la Jerusalén.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Viejas paredes destruidas, 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que si tuvieran vida nos 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hablarían también.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wayne\Pictures\Israel -Geografía -Lugares\Mar de Galilea -globible.com.jpg"/>
          <p:cNvPicPr>
            <a:picLocks noChangeAspect="1" noChangeArrowheads="1"/>
          </p:cNvPicPr>
          <p:nvPr/>
        </p:nvPicPr>
        <p:blipFill>
          <a:blip r:embed="rId2" cstate="print"/>
          <a:srcRect l="5458" t="7333" r="21764" b="5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Eres la historia inolvidable, porque en tu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seno se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derramó la sangre, preciosa sangre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, del 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Unigénito Hijo de Dios</a:t>
            </a: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La sangre, preciosa sangre,</a:t>
            </a:r>
            <a:b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del Unigénito Hijo de Dios.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334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chemeClr val="bg1"/>
                </a:solidFill>
                <a:latin typeface="Franklin Gothic Heavy" pitchFamily="34" charset="0"/>
              </a:rPr>
              <a:t>Mar de Galilea</a:t>
            </a:r>
            <a:endParaRPr lang="en-US" sz="2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127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Dewayne</dc:creator>
  <cp:lastModifiedBy>Dewayne</cp:lastModifiedBy>
  <cp:revision>26</cp:revision>
  <dcterms:created xsi:type="dcterms:W3CDTF">2011-09-13T15:31:03Z</dcterms:created>
  <dcterms:modified xsi:type="dcterms:W3CDTF">2012-01-26T20:39:25Z</dcterms:modified>
</cp:coreProperties>
</file>