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8BC6-7493-4C3D-99B1-B62EDE328A58}" type="datetimeFigureOut">
              <a:rPr lang="es-ES" smtClean="0"/>
              <a:t>29/05/2012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D77A-95F6-4B72-A4D8-201AAD72CDD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8BC6-7493-4C3D-99B1-B62EDE328A58}" type="datetimeFigureOut">
              <a:rPr lang="es-ES" smtClean="0"/>
              <a:t>29/05/2012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D77A-95F6-4B72-A4D8-201AAD72CDD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8BC6-7493-4C3D-99B1-B62EDE328A58}" type="datetimeFigureOut">
              <a:rPr lang="es-ES" smtClean="0"/>
              <a:t>29/05/2012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D77A-95F6-4B72-A4D8-201AAD72CDD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8BC6-7493-4C3D-99B1-B62EDE328A58}" type="datetimeFigureOut">
              <a:rPr lang="es-ES" smtClean="0"/>
              <a:t>29/05/2012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D77A-95F6-4B72-A4D8-201AAD72CDD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8BC6-7493-4C3D-99B1-B62EDE328A58}" type="datetimeFigureOut">
              <a:rPr lang="es-ES" smtClean="0"/>
              <a:t>29/05/2012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D77A-95F6-4B72-A4D8-201AAD72CDD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8BC6-7493-4C3D-99B1-B62EDE328A58}" type="datetimeFigureOut">
              <a:rPr lang="es-ES" smtClean="0"/>
              <a:t>29/05/2012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D77A-95F6-4B72-A4D8-201AAD72CDD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8BC6-7493-4C3D-99B1-B62EDE328A58}" type="datetimeFigureOut">
              <a:rPr lang="es-ES" smtClean="0"/>
              <a:t>29/05/2012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D77A-95F6-4B72-A4D8-201AAD72CDD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8BC6-7493-4C3D-99B1-B62EDE328A58}" type="datetimeFigureOut">
              <a:rPr lang="es-ES" smtClean="0"/>
              <a:t>29/05/2012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D77A-95F6-4B72-A4D8-201AAD72CDD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8BC6-7493-4C3D-99B1-B62EDE328A58}" type="datetimeFigureOut">
              <a:rPr lang="es-ES" smtClean="0"/>
              <a:t>29/05/2012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D77A-95F6-4B72-A4D8-201AAD72CDD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8BC6-7493-4C3D-99B1-B62EDE328A58}" type="datetimeFigureOut">
              <a:rPr lang="es-ES" smtClean="0"/>
              <a:t>29/05/2012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D77A-95F6-4B72-A4D8-201AAD72CDD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8BC6-7493-4C3D-99B1-B62EDE328A58}" type="datetimeFigureOut">
              <a:rPr lang="es-ES" smtClean="0"/>
              <a:t>29/05/2012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D77A-95F6-4B72-A4D8-201AAD72CDD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8BC6-7493-4C3D-99B1-B62EDE328A58}" type="datetimeFigureOut">
              <a:rPr lang="es-ES" smtClean="0"/>
              <a:t>29/05/2012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D77A-95F6-4B72-A4D8-201AAD72CDDD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Dewayne\Pictures\2012 05 26\Majestad  tabuloussavers.com.jpg"/>
          <p:cNvPicPr>
            <a:picLocks noChangeAspect="1" noChangeArrowheads="1"/>
          </p:cNvPicPr>
          <p:nvPr/>
        </p:nvPicPr>
        <p:blipFill>
          <a:blip r:embed="rId2" cstate="print"/>
          <a:srcRect b="23975"/>
          <a:stretch>
            <a:fillRect/>
          </a:stretch>
        </p:blipFill>
        <p:spPr bwMode="auto">
          <a:xfrm>
            <a:off x="0" y="0"/>
            <a:ext cx="9189245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486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“¡Majestad!”</a:t>
            </a:r>
            <a:endParaRPr lang="es-ES" sz="8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wayne\Pictures\Tierra -planeta\Tierra y luna earth_and_moon[1]  widedesktopwallpapers.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96200" y="0"/>
            <a:ext cx="14478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43400" y="215444"/>
            <a:ext cx="4800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Majestad, excelsa 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majestad. 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Tributadle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la gloria 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y el honor.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65174"/>
            <a:ext cx="64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Majestad, por siempre 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ensalzad  al Salvador, 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digno Señor, el Vencedor.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Dewayne\Pictures\2012 05 26\Magestad Planeta Tierra getfreehdwallpapers.com.jpg"/>
          <p:cNvPicPr>
            <a:picLocks noChangeAspect="1" noChangeArrowheads="1"/>
          </p:cNvPicPr>
          <p:nvPr/>
        </p:nvPicPr>
        <p:blipFill>
          <a:blip r:embed="rId2" cstate="print"/>
          <a:srcRect l="29583" b="611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Alabad, engrandeced 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su santo nombre. 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Adorad, magnificad 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al gran Redentor. 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Majestad. 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Por siempre 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ensalzad  al 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Salvador, 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digno Señor, 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el Vencedor.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409" name="Picture 1" descr="C:\Users\Dewayne\Pictures\2012 05 26\Majestad  wallpamper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15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Majestad, divina majestad.</a:t>
            </a:r>
            <a:b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Dios eterno es Jesucristo el Señor.</a:t>
            </a:r>
            <a:endParaRPr lang="es-ES" sz="4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Majestad. De su poder cantad.</a:t>
            </a:r>
            <a:b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Él es Creador, Sustentador, Gobernador.</a:t>
            </a:r>
            <a:endParaRPr lang="es-E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Dewayne\Pictures\2012 05 26\Majestad eso.org  Cometa mc_naught55[1].jpg"/>
          <p:cNvPicPr>
            <a:picLocks noChangeAspect="1" noChangeArrowheads="1"/>
          </p:cNvPicPr>
          <p:nvPr/>
        </p:nvPicPr>
        <p:blipFill>
          <a:blip r:embed="rId2" cstate="print"/>
          <a:srcRect t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Alabad, engrandeced su santo nombre. Adorad, magnificad 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al gran Redentor.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Majestad, de su poder cantad.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El es Creador, Sustentador, Gobernador.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:\Users\Dewayne\Pictures\2012 05 26\Majestad spacetelescope.o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Majestad, eterna majestad.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Al que era, que es, y siempre será.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Majestad. Su triunfo proclamad.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Pronto vendrá, nos llevará </a:t>
            </a:r>
            <a:b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 y reinará.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Dewayne\Pictures\2012 05 26\Majestad Universo hdwallpapers.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Alabad, </a:t>
            </a:r>
            <a:b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 engrandeced </a:t>
            </a:r>
            <a:b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 su santo </a:t>
            </a:r>
            <a:b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 nombre. </a:t>
            </a:r>
            <a:b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Adorad, </a:t>
            </a:r>
            <a:b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 magnificad </a:t>
            </a:r>
            <a:b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 al gran Redentor.</a:t>
            </a:r>
            <a:b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Majestad. Su </a:t>
            </a:r>
            <a:b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 triunfo proclamad.</a:t>
            </a:r>
            <a:b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Pronto vendrá, nos llevará y reinará.</a:t>
            </a:r>
            <a:b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Pronto vendrá, nos llevará y reinará.</a:t>
            </a:r>
            <a:endParaRPr lang="es-ES" sz="4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42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Dewayne</dc:creator>
  <cp:lastModifiedBy>Dewayne</cp:lastModifiedBy>
  <cp:revision>17</cp:revision>
  <dcterms:created xsi:type="dcterms:W3CDTF">2012-05-29T19:38:41Z</dcterms:created>
  <dcterms:modified xsi:type="dcterms:W3CDTF">2012-05-29T21:29:45Z</dcterms:modified>
</cp:coreProperties>
</file>